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1" r:id="rId10"/>
    <p:sldId id="262" r:id="rId11"/>
    <p:sldId id="259" r:id="rId12"/>
    <p:sldId id="260" r:id="rId13"/>
    <p:sldId id="26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F5755-BB7B-4E1E-A2EE-37C60BCE2811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32729-EF5F-41A7-B953-9EDA2D92F8E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655E6-E8CB-4731-A167-AA5440D738B0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3A98-2E0C-4B2A-9345-5FAE91A706B9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B4FC93-3914-4B4C-A671-63767999D787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32729-EF5F-41A7-B953-9EDA2D92F8ED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134A-24FF-4546-A4F4-26DC8F6CF03B}" type="datetimeFigureOut">
              <a:rPr lang="nl-NL" smtClean="0"/>
              <a:pPr/>
              <a:t>10-9-2009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FE6A-5345-454F-8956-0F6B37DBA04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oxin20xx.org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Dioxin sampling methods from ambient air and stack gas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Kees </a:t>
            </a:r>
            <a:r>
              <a:rPr lang="en-US" dirty="0"/>
              <a:t>O</a:t>
            </a:r>
            <a:r>
              <a:rPr lang="en-US" dirty="0" smtClean="0"/>
              <a:t>lie</a:t>
            </a:r>
          </a:p>
          <a:p>
            <a:r>
              <a:rPr lang="en-US" dirty="0" smtClean="0"/>
              <a:t>University of Amsterdam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hina\Hangzhou\presentations\1102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35718"/>
            <a:ext cx="9191623" cy="6893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lie38\Pictures\Foto's 2004\100_1129\1129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www.dioxin20XX.org</a:t>
            </a:r>
            <a:endParaRPr lang="nl-N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>
                <a:hlinkClick r:id="rId3"/>
              </a:rPr>
              <a:t>Dioxin</a:t>
            </a:r>
            <a:r>
              <a:rPr lang="nl-NL" dirty="0" smtClean="0">
                <a:hlinkClick r:id="rId3"/>
              </a:rPr>
              <a:t> 20XX: International Symposium </a:t>
            </a:r>
            <a:r>
              <a:rPr lang="nl-NL" dirty="0" err="1" smtClean="0">
                <a:hlinkClick r:id="rId3"/>
              </a:rPr>
              <a:t>on</a:t>
            </a:r>
            <a:r>
              <a:rPr lang="nl-NL" dirty="0" smtClean="0">
                <a:hlinkClick r:id="rId3"/>
              </a:rPr>
              <a:t> </a:t>
            </a:r>
            <a:r>
              <a:rPr lang="nl-NL" dirty="0" err="1" smtClean="0">
                <a:hlinkClick r:id="rId3"/>
              </a:rPr>
              <a:t>Halogenated</a:t>
            </a:r>
            <a:r>
              <a:rPr lang="nl-NL" dirty="0" smtClean="0">
                <a:hlinkClick r:id="rId3"/>
              </a:rPr>
              <a:t> Persistent </a:t>
            </a:r>
            <a:r>
              <a:rPr lang="nl-NL" dirty="0" err="1" smtClean="0">
                <a:hlinkClick r:id="rId3"/>
              </a:rPr>
              <a:t>Organic</a:t>
            </a:r>
            <a:r>
              <a:rPr lang="nl-NL" dirty="0" smtClean="0">
                <a:hlinkClick r:id="rId3"/>
              </a:rPr>
              <a:t> </a:t>
            </a:r>
            <a:r>
              <a:rPr lang="nl-NL" dirty="0" err="1" smtClean="0">
                <a:hlinkClick r:id="rId3"/>
              </a:rPr>
              <a:t>Pollutants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r>
              <a:rPr lang="en-US" sz="2000" dirty="0"/>
              <a:t>Old MSWI</a:t>
            </a:r>
            <a:br>
              <a:rPr lang="en-US" sz="2000" dirty="0"/>
            </a:br>
            <a:r>
              <a:rPr lang="en-US" sz="2000" dirty="0"/>
              <a:t> Alkmaar</a:t>
            </a:r>
            <a:endParaRPr lang="en-GB" sz="2000" dirty="0"/>
          </a:p>
        </p:txBody>
      </p:sp>
      <p:pic>
        <p:nvPicPr>
          <p:cNvPr id="16387" name="Picture 3" descr="Alkma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25538"/>
            <a:ext cx="4419600" cy="3078162"/>
          </a:xfrm>
          <a:prstGeom prst="rect">
            <a:avLst/>
          </a:prstGeom>
          <a:noFill/>
        </p:spPr>
      </p:pic>
      <p:pic>
        <p:nvPicPr>
          <p:cNvPr id="16388" name="Picture 4" descr="Alkmaa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96975"/>
            <a:ext cx="1295400" cy="3429000"/>
          </a:xfrm>
          <a:prstGeom prst="rect">
            <a:avLst/>
          </a:prstGeom>
          <a:noFill/>
        </p:spPr>
      </p:pic>
      <p:pic>
        <p:nvPicPr>
          <p:cNvPr id="16389" name="Picture 5" descr="Alkmaar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76400"/>
            <a:ext cx="2592388" cy="3886200"/>
          </a:xfrm>
          <a:prstGeom prst="rect">
            <a:avLst/>
          </a:prstGeom>
          <a:noFill/>
        </p:spPr>
      </p:pic>
      <p:pic>
        <p:nvPicPr>
          <p:cNvPr id="16390" name="Picture 6" descr="Alkmaar5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810000"/>
            <a:ext cx="1438275" cy="1676400"/>
          </a:xfrm>
          <a:prstGeom prst="rect">
            <a:avLst/>
          </a:prstGeom>
          <a:noFill/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 r="816"/>
          <a:stretch>
            <a:fillRect/>
          </a:stretch>
        </p:blipFill>
        <p:spPr bwMode="auto">
          <a:xfrm>
            <a:off x="2143108" y="1357298"/>
            <a:ext cx="43735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5292104" cy="42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5786478" cy="467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8576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3729048" cy="257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SCN07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4660653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285750"/>
            <a:ext cx="4548187" cy="6429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50"/>
            <a:ext cx="4429125" cy="6429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hina\Hangzhou\presentations\1102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</Words>
  <Application>Microsoft Office PowerPoint</Application>
  <PresentationFormat>Diavoorstelling (4:3)</PresentationFormat>
  <Paragraphs>19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 Dioxin sampling methods from ambient air and stack gas</vt:lpstr>
      <vt:lpstr>Old MSWI  Alkmaar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www.dioxin20XX.org</vt:lpstr>
      <vt:lpstr>Dioxin 20XX: International Symposium on Halogenated Persistent Organic Pollutants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Dioxin sampling methods from ambient air and stack gas</dc:title>
  <dc:creator>kolie38</dc:creator>
  <cp:lastModifiedBy>kolie38</cp:lastModifiedBy>
  <cp:revision>9</cp:revision>
  <dcterms:created xsi:type="dcterms:W3CDTF">2009-08-30T13:53:07Z</dcterms:created>
  <dcterms:modified xsi:type="dcterms:W3CDTF">2009-09-10T00:53:36Z</dcterms:modified>
</cp:coreProperties>
</file>